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8" r:id="rId5"/>
    <p:sldId id="267" r:id="rId6"/>
    <p:sldId id="264" r:id="rId7"/>
    <p:sldId id="266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9253-C797-489F-BD5F-2E3FEAE2AF84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A8ED72C-67A4-489F-8CA6-C678608DD34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18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9253-C797-489F-BD5F-2E3FEAE2AF84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D72C-67A4-489F-8CA6-C678608DD342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456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9253-C797-489F-BD5F-2E3FEAE2AF84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D72C-67A4-489F-8CA6-C678608DD34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866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9253-C797-489F-BD5F-2E3FEAE2AF84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D72C-67A4-489F-8CA6-C678608DD342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41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9253-C797-489F-BD5F-2E3FEAE2AF84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D72C-67A4-489F-8CA6-C678608DD34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70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9253-C797-489F-BD5F-2E3FEAE2AF84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D72C-67A4-489F-8CA6-C678608DD342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450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9253-C797-489F-BD5F-2E3FEAE2AF84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D72C-67A4-489F-8CA6-C678608DD342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80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9253-C797-489F-BD5F-2E3FEAE2AF84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D72C-67A4-489F-8CA6-C678608DD342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30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9253-C797-489F-BD5F-2E3FEAE2AF84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D72C-67A4-489F-8CA6-C678608DD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5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9253-C797-489F-BD5F-2E3FEAE2AF84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D72C-67A4-489F-8CA6-C678608DD342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374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A629253-C797-489F-BD5F-2E3FEAE2AF84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D72C-67A4-489F-8CA6-C678608DD342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21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29253-C797-489F-BD5F-2E3FEAE2AF84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A8ED72C-67A4-489F-8CA6-C678608DD34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07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ED347-35B6-3093-BF12-575C7A2B78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Segment </a:t>
            </a:r>
            <a:r>
              <a:rPr lang="hr-HR" dirty="0" err="1"/>
              <a:t>anything</a:t>
            </a:r>
            <a:r>
              <a:rPr lang="hr-HR" dirty="0"/>
              <a:t> model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050C7-99D5-522E-C40E-41494A7430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Marko budak, 1. godina diplomskog studija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50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CCE6B-AEC6-9A2A-E934-DCA80539A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05308"/>
            <a:ext cx="9603275" cy="1049235"/>
          </a:xfrm>
        </p:spPr>
        <p:txBody>
          <a:bodyPr/>
          <a:lstStyle/>
          <a:p>
            <a:r>
              <a:rPr lang="hr-HR" dirty="0"/>
              <a:t>Uvod u segment </a:t>
            </a:r>
            <a:r>
              <a:rPr lang="hr-HR" dirty="0" err="1"/>
              <a:t>anything</a:t>
            </a:r>
            <a:r>
              <a:rPr lang="hr-HR" dirty="0"/>
              <a:t> model (SAM)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E5B50-3579-2310-E242-EAFFC87B6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objavila Facebook-ova Meta u travnju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r-H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023</a:t>
            </a:r>
            <a:r>
              <a:rPr lang="hr-H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godine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r-H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azvijen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kako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bi se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riješili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izazovi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preciznom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razlikovanju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objekata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slikama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segmentira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različite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vrste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objekata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slikama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bez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potrebe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za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prethodnom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klasifikacijom</a:t>
            </a:r>
            <a:endParaRPr lang="hr-HR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popularan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zbog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preciznosti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hr-H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segmentaciji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r-H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jednostavnosti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kori</a:t>
            </a:r>
            <a:r>
              <a:rPr lang="hr-H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š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tenja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širok</a:t>
            </a:r>
            <a:r>
              <a:rPr lang="hr-H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primjen</a:t>
            </a:r>
            <a:r>
              <a:rPr lang="hr-H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područjima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kao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što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medicina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sigurnost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industrija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umjetna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inteligencija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28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61A20-11E7-DF38-4C77-993C1BE3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5151"/>
            <a:ext cx="9603275" cy="1049235"/>
          </a:xfrm>
        </p:spPr>
        <p:txBody>
          <a:bodyPr/>
          <a:lstStyle/>
          <a:p>
            <a:r>
              <a:rPr lang="en-US" dirty="0"/>
              <a:t>SA-1B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A0D3-2BBC-9883-2579-F73D9194D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93182"/>
          </a:xfrm>
        </p:spPr>
        <p:txBody>
          <a:bodyPr>
            <a:normAutofit/>
          </a:bodyPr>
          <a:lstStyle/>
          <a:p>
            <a:r>
              <a:rPr lang="hr-HR" sz="18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veliki</a:t>
            </a:r>
            <a:r>
              <a:rPr lang="hr-HR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trenirani skup podataka </a:t>
            </a:r>
          </a:p>
          <a:p>
            <a:r>
              <a:rPr lang="hr-HR" sz="18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Faze razvoja: </a:t>
            </a:r>
          </a:p>
          <a:p>
            <a:pPr lvl="1"/>
            <a:r>
              <a:rPr lang="hr-HR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Faza ručnog označavanja</a:t>
            </a:r>
          </a:p>
          <a:p>
            <a:pPr lvl="2"/>
            <a:r>
              <a:rPr lang="hr-HR" kern="0" dirty="0">
                <a:latin typeface="Times New Roman" panose="02020603050405020304" pitchFamily="18" charset="0"/>
                <a:ea typeface="Calibri" panose="020F0502020204030204" pitchFamily="34" charset="0"/>
              </a:rPr>
              <a:t>4.3 milijuna maski iz 120 000 slika</a:t>
            </a:r>
            <a:endParaRPr lang="hr-HR" kern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/>
            <a:r>
              <a:rPr lang="hr-HR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Polu</a:t>
            </a:r>
            <a:r>
              <a:rPr lang="hr-HR" kern="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automatska faza </a:t>
            </a:r>
          </a:p>
          <a:p>
            <a:pPr lvl="2"/>
            <a:r>
              <a:rPr lang="hr-HR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Dodatnih 5.9 milijuna maski iz 180 000 slika</a:t>
            </a:r>
          </a:p>
          <a:p>
            <a:pPr lvl="1"/>
            <a:r>
              <a:rPr lang="hr-HR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Potpuno automatska faza</a:t>
            </a:r>
          </a:p>
          <a:p>
            <a:pPr lvl="2"/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milijarda maski iz 11 milijuna slika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79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3E4D2-D763-08DB-EBD5-F713A5B36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37444"/>
            <a:ext cx="9603275" cy="1049235"/>
          </a:xfrm>
        </p:spPr>
        <p:txBody>
          <a:bodyPr>
            <a:normAutofit/>
          </a:bodyPr>
          <a:lstStyle/>
          <a:p>
            <a:r>
              <a:rPr lang="hr-HR" dirty="0"/>
              <a:t>arhitektura</a:t>
            </a:r>
            <a:endParaRPr lang="en-US" dirty="0"/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30660421-90AA-CEC1-A8B2-CC98282BD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781807"/>
            <a:ext cx="8262437" cy="3104382"/>
          </a:xfrm>
        </p:spPr>
        <p:txBody>
          <a:bodyPr>
            <a:normAutofit/>
          </a:bodyPr>
          <a:lstStyle/>
          <a:p>
            <a:r>
              <a:rPr lang="hr-HR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Koder</a:t>
            </a:r>
            <a:r>
              <a:rPr lang="hr-HR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slike (</a:t>
            </a:r>
            <a:r>
              <a:rPr lang="hr-HR" i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Image</a:t>
            </a:r>
            <a:r>
              <a:rPr lang="hr-HR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i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encoder</a:t>
            </a:r>
            <a:r>
              <a:rPr lang="hr-HR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</a:p>
          <a:p>
            <a:pPr lvl="1"/>
            <a:r>
              <a:rPr lang="hr-HR" kern="0" dirty="0">
                <a:latin typeface="Times New Roman" panose="02020603050405020304" pitchFamily="18" charset="0"/>
                <a:ea typeface="Calibri" panose="020F0502020204030204" pitchFamily="34" charset="0"/>
              </a:rPr>
              <a:t>k</a:t>
            </a:r>
            <a:r>
              <a:rPr lang="hr-HR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oristi prethodno trenirani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vizualni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transformator</a:t>
            </a:r>
            <a:r>
              <a:rPr lang="hr-HR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r-HR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hr-HR" b="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hr-HR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r-HR" b="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hr-HR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r-HR" kern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hr-HR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Koder</a:t>
            </a:r>
            <a:r>
              <a:rPr lang="hr-HR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upita  </a:t>
            </a:r>
            <a:r>
              <a:rPr lang="hr-HR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hr-HR" i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Prompt</a:t>
            </a:r>
            <a:r>
              <a:rPr lang="hr-HR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i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encoder</a:t>
            </a:r>
            <a:r>
              <a:rPr lang="hr-HR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r>
              <a:rPr lang="hr-HR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lvl="1"/>
            <a:r>
              <a:rPr lang="hr-HR" kern="0" dirty="0">
                <a:latin typeface="Times New Roman" panose="02020603050405020304" pitchFamily="18" charset="0"/>
                <a:ea typeface="Calibri" panose="020F0502020204030204" pitchFamily="34" charset="0"/>
              </a:rPr>
              <a:t>točke, okviri, maske i tekstualni upiti</a:t>
            </a:r>
            <a:endParaRPr lang="hr-HR" kern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hr-HR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Dekoder maske (</a:t>
            </a:r>
            <a:r>
              <a:rPr lang="hr-HR" i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Mask</a:t>
            </a:r>
            <a:r>
              <a:rPr lang="hr-HR" i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i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decoder</a:t>
            </a:r>
            <a:r>
              <a:rPr lang="hr-HR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</a:p>
          <a:p>
            <a:pPr lvl="1"/>
            <a:r>
              <a:rPr lang="hr-HR" kern="0" dirty="0">
                <a:latin typeface="Times New Roman" panose="02020603050405020304" pitchFamily="18" charset="0"/>
                <a:ea typeface="Calibri" panose="020F0502020204030204" pitchFamily="34" charset="0"/>
              </a:rPr>
              <a:t>kodiranu reprezentaciju slike iz prethodnih </a:t>
            </a:r>
            <a:r>
              <a:rPr lang="hr-HR" kern="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kodera</a:t>
            </a:r>
            <a:r>
              <a:rPr lang="hr-HR" kern="0" dirty="0">
                <a:latin typeface="Times New Roman" panose="02020603050405020304" pitchFamily="18" charset="0"/>
                <a:ea typeface="Calibri" panose="020F0502020204030204" pitchFamily="34" charset="0"/>
              </a:rPr>
              <a:t> pretvara u konkretne maske</a:t>
            </a:r>
            <a:endParaRPr lang="hr-HR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4F871E-E467-6858-9F57-1A719C074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8975" y="4597297"/>
            <a:ext cx="10394050" cy="226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567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8C8406-45FF-2FE1-1416-71209989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/>
              <a:t>Automatski generirana maska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A5122A-29A7-3758-06F7-8A4120C3C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852" r="-2" b="-2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058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66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5" name="Rectangle 174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9AEE2-85E4-490B-B508-4382001D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 err="1"/>
              <a:t>Korisnički</a:t>
            </a:r>
            <a:r>
              <a:rPr lang="en-US" sz="3600" dirty="0"/>
              <a:t> </a:t>
            </a:r>
            <a:r>
              <a:rPr lang="hr-HR" sz="3600" dirty="0"/>
              <a:t>unos</a:t>
            </a:r>
            <a:endParaRPr lang="en-US" sz="3600" dirty="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basketball player in action&#10;&#10;Description automatically generated">
            <a:extLst>
              <a:ext uri="{FF2B5EF4-FFF2-40B4-BE49-F238E27FC236}">
                <a16:creationId xmlns:a16="http://schemas.microsoft.com/office/drawing/2014/main" id="{CD74EC79-FC4C-8C45-6AAB-F359B3EAA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8" r="-2" b="-2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69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EB1B1-162A-4BBD-0807-D261095F9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566" y="2008046"/>
            <a:ext cx="3074389" cy="1822082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hr-HR" sz="3600" dirty="0"/>
              <a:t>rezultat</a:t>
            </a:r>
            <a:r>
              <a:rPr lang="en-US" sz="3600" dirty="0"/>
              <a:t> </a:t>
            </a:r>
            <a:r>
              <a:rPr lang="hr-HR" sz="3600" dirty="0"/>
              <a:t>segmentacije</a:t>
            </a:r>
            <a:br>
              <a:rPr lang="en-US" sz="3600" dirty="0"/>
            </a:br>
            <a:endParaRPr lang="en-US" sz="36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834C68-70DD-B41B-05FE-30628AFDE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" r="-2" b="-2"/>
          <a:stretch/>
        </p:blipFill>
        <p:spPr bwMode="auto">
          <a:xfrm>
            <a:off x="4618374" y="1116345"/>
            <a:ext cx="6282919" cy="3866172"/>
          </a:xfrm>
          <a:prstGeom prst="rect">
            <a:avLst/>
          </a:prstGeom>
          <a:noFill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647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2DAD-68AC-6C3D-7ED3-49133A48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kraj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D4A67-2F8A-82E1-F9A6-B3522E7C5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0356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1176</TotalTime>
  <Words>174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Gill Sans MT</vt:lpstr>
      <vt:lpstr>Times New Roman</vt:lpstr>
      <vt:lpstr>Gallery</vt:lpstr>
      <vt:lpstr>Segment anything model</vt:lpstr>
      <vt:lpstr>Uvod u segment anything model (SAM)</vt:lpstr>
      <vt:lpstr>SA-1B DATASET</vt:lpstr>
      <vt:lpstr>arhitektura</vt:lpstr>
      <vt:lpstr>Automatski generirana maska</vt:lpstr>
      <vt:lpstr>Korisnički unos</vt:lpstr>
      <vt:lpstr>rezultat segmentacije </vt:lpstr>
      <vt:lpstr>kraj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 anything model</dc:title>
  <dc:creator>Marko Budak</dc:creator>
  <cp:lastModifiedBy>Marko Budak</cp:lastModifiedBy>
  <cp:revision>46</cp:revision>
  <dcterms:created xsi:type="dcterms:W3CDTF">2024-03-10T20:47:36Z</dcterms:created>
  <dcterms:modified xsi:type="dcterms:W3CDTF">2024-03-18T14:52:54Z</dcterms:modified>
</cp:coreProperties>
</file>